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5" autoAdjust="0"/>
    <p:restoredTop sz="94660"/>
  </p:normalViewPr>
  <p:slideViewPr>
    <p:cSldViewPr snapToGrid="0" showGuides="1">
      <p:cViewPr varScale="1">
        <p:scale>
          <a:sx n="51" d="100"/>
          <a:sy n="51" d="100"/>
        </p:scale>
        <p:origin x="58" y="88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2CD6D4-EA08-20D4-32A4-390A1E639C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7C51E65-86E3-1F1F-8DBD-C13F0B719A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991D06-CC13-2F89-A575-97C97A1C5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B2030-4075-4F08-A123-E543F671DFBA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5D1B27-846F-258D-5E67-59D5A72F5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B3CF66-635B-9015-F7FF-24370240B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405D4-90F4-4E46-905F-26BF091C6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200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D9D3FE-27D3-9DE4-8C71-F1E66FEF1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FF2A4DF-6B23-4F29-12DC-C6345BE9F5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256BA8-4031-976F-6D26-043D2FF6F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B2030-4075-4F08-A123-E543F671DFBA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00237A-DFAF-909D-EC0F-8AC7124CA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6FCB02-0955-8FBC-F267-AC1315C91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405D4-90F4-4E46-905F-26BF091C6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5221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E4A239C-0186-F2C2-A0FA-FC216CF58D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3DEC3D6-B610-DEF9-EA8D-38B53BB0F0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48AA5E-584B-774E-B3F7-32F06CE71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B2030-4075-4F08-A123-E543F671DFBA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FA5E99-CFAC-B639-318E-8588EA862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2C7726-EFE2-2617-B802-B3EE3AC8E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405D4-90F4-4E46-905F-26BF091C6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9758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B3CDB3-7DC3-101C-1F8B-D939ED5E3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0820127-B1B6-3FBA-89E2-0B5C8E0CC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9AF311-19CA-F602-372A-D7C247EF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B2030-4075-4F08-A123-E543F671DFBA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457D54-28D5-7D75-F7E8-9E900077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26F0D6-18A7-6026-6829-D7E7B2EDA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405D4-90F4-4E46-905F-26BF091C6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5770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DC6C65-9032-1F14-B639-19E5A53E6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6838ED6-F915-B46B-E4A2-4A44AAE4CD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67877F-1FEA-9737-8C53-D0EF211CA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B2030-4075-4F08-A123-E543F671DFBA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52A022-3491-3068-B865-09FEF8F3F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A36D06-8443-2F4D-A3EF-E1FE65A3A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405D4-90F4-4E46-905F-26BF091C6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8171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96C2D7-372F-C9A0-62E5-2AD818C84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C63D2A5-E905-C5F9-5A95-4410468B58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7744857-D6EB-48FD-3853-99B5F76D43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14DB08A-0687-A15F-2C82-80466D002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B2030-4075-4F08-A123-E543F671DFBA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E59C335-7CD0-01A9-52E0-E845D8B9F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BAF854-680D-11C6-53C8-F83B31BA6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405D4-90F4-4E46-905F-26BF091C6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965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0F9305-EAFF-0962-0D59-5091D2582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DF5CEE-06AA-3BFC-092B-1D3561D41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396EBF9-F497-6387-DDDA-481A83E819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00F30B5-4E25-01C9-2799-2999D65396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C20005B-8561-00A4-A202-C53B8C67E2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6B0EDE2-A6E5-3E8B-F152-57B30213B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B2030-4075-4F08-A123-E543F671DFBA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212E79D-0FB9-1470-74A2-A6C9F0BB1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2452EA-54A9-4A7D-EA7B-BE101E9D6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405D4-90F4-4E46-905F-26BF091C6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897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6EC65B-0222-DC7A-22B4-1ADBF57F5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2DDFB8C-68A6-F632-0FFD-20ADFE166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B2030-4075-4F08-A123-E543F671DFBA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A088D23-E260-2E42-0A0B-A8689ACA4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9342F91-07FB-312C-1DEC-411B4E4CE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405D4-90F4-4E46-905F-26BF091C6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5267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9032FD3-3ACE-E1B5-42EB-17AD1DFD6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B2030-4075-4F08-A123-E543F671DFBA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BAC5EE0-85E0-D66D-DB77-3A43000F9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6C2B968-7ECE-8769-B954-50176D591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405D4-90F4-4E46-905F-26BF091C6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284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AA43B1-23B3-1684-035F-EA20CA7C1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D1F2B29-6547-09E7-DCA8-5D8982948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3B086F7-739B-CED1-6614-A5DE0DA622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1BAF24C-8A1E-B574-568D-E0D8C6A2B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B2030-4075-4F08-A123-E543F671DFBA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DBC28D3-7AF4-E8EF-02EA-AFC74DC59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8DCCBD-78E6-35E2-42FB-3E66820BA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405D4-90F4-4E46-905F-26BF091C6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6722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0861AE-8C2B-1ECB-5224-2E43B6D5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2597D16-8828-3114-C5C0-4D6F24B9C7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8759620-9D5A-7513-206C-7E6F8285D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477890B-BA7D-D1EA-638D-BC1362E25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B2030-4075-4F08-A123-E543F671DFBA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2F6B6E-C2E7-4617-94B6-2ED9FEEF6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E5E2F9A-7442-0C53-55EB-52D2A18F7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405D4-90F4-4E46-905F-26BF091C6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356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4A1C4E5-25D3-D458-CBC2-55C098F3A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17CE35-533E-DAE7-6091-1A683DB14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4925F8-263D-E078-B7F0-5750F9E8F9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B2030-4075-4F08-A123-E543F671DFBA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1230EA-611D-1C7E-E4EE-E9F970AD62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582057-2506-AF10-D785-D55A60DFBB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405D4-90F4-4E46-905F-26BF091C6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8508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F4EB25-B953-6B2C-335C-AD5C122B2C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6400"/>
            <a:ext cx="9144000" cy="2387600"/>
          </a:xfrm>
        </p:spPr>
        <p:txBody>
          <a:bodyPr/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高齢者虐待防止委員会 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32567D0-037B-B9B9-9ECD-440D7F7B4C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</a:t>
            </a:r>
            <a:r>
              <a:rPr kumimoji="1"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6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</a:t>
            </a:r>
            <a:r>
              <a:rPr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6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</a:t>
            </a:r>
            <a:r>
              <a:rPr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21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　金曜日　</a:t>
            </a:r>
            <a:r>
              <a:rPr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17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：</a:t>
            </a:r>
            <a:r>
              <a:rPr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00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～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ソレイルミナーレ磯子栗木</a:t>
            </a:r>
          </a:p>
        </p:txBody>
      </p:sp>
    </p:spTree>
    <p:extLst>
      <p:ext uri="{BB962C8B-B14F-4D97-AF65-F5344CB8AC3E}">
        <p14:creationId xmlns:p14="http://schemas.microsoft.com/office/powerpoint/2010/main" val="681243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D711E8-57F6-12CE-228A-F1E1D8BB4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今日からできる小さな行動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EA66211-FAEC-FB60-A6F0-2A0B1B7652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172324" y="2345280"/>
            <a:ext cx="7109639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一呼吸おいて声をかける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名前を呼んでから介助する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「ありがとう」を意識的に使う</a:t>
            </a:r>
            <a:endParaRPr kumimoji="0" lang="en-US" altLang="ja-JP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ja-JP" sz="3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ja-JP" altLang="en-US" sz="3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小さな配慮が、大きな尊厳を守る</a:t>
            </a:r>
            <a:endParaRPr kumimoji="0" lang="ja-JP" altLang="ja-JP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6438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0B1FBF-D667-3CB3-1CCE-28A722AA0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まとめ・メッセージ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359C60E-F01D-5AA6-E373-56F369EF936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570134"/>
            <a:ext cx="1103379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私たちは「守る側」であり「守られる側」でもある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施設全体で支え合うことが虐待防止</a:t>
            </a:r>
            <a:endParaRPr kumimoji="0" lang="en-US" altLang="ja-JP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ja-JP" sz="3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ja-JP" altLang="en-US" sz="3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気づいたら、迷わず声をあげてください</a:t>
            </a:r>
            <a:br>
              <a:rPr lang="ja-JP" altLang="en-US" sz="3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sz="3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それがプロとしての行動です</a:t>
            </a:r>
            <a:endParaRPr kumimoji="0" lang="ja-JP" altLang="ja-JP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0095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433556-3CAB-7E46-2F5C-7569E294B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委員会の設置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CF3D1F-4080-22A1-A373-1B8009760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委員長　管理者 青木友香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出席者　青木友香　小林寛　伊東理沙　神前郁子　石塚まり子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曽我部恵　金城和美　江良衛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8987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FDBA69-3389-FC3B-01FF-F6D3C2F9B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954" y="2766218"/>
            <a:ext cx="10515600" cy="1325563"/>
          </a:xfrm>
        </p:spPr>
        <p:txBody>
          <a:bodyPr>
            <a:normAutofit/>
          </a:bodyPr>
          <a:lstStyle/>
          <a:p>
            <a:r>
              <a:rPr lang="ja-JP" altLang="en-US" sz="3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「無意識の関わりが虐待になることもある」</a:t>
            </a:r>
            <a:endParaRPr kumimoji="1" lang="ja-JP" altLang="en-US" sz="3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79582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B1F9FF-7A13-8E22-4AC9-FADA495F5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なぜ今、虐待防止が必要か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FCB3882-F713-89AF-368E-5231C37FFE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600911"/>
            <a:ext cx="11008142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虐待は「特別な施設」だけの話ではない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忙しさ・人手不足・慣れ がリスクになる</a:t>
            </a:r>
            <a:endParaRPr kumimoji="0" lang="en-US" altLang="ja-JP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ja-JP" sz="4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ja-JP" altLang="en-US" sz="4400" dirty="0"/>
              <a:t>「</a:t>
            </a:r>
            <a:r>
              <a:rPr lang="ja-JP" altLang="en-US" sz="4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良かれと思って」が、虐待になることもある</a:t>
            </a:r>
            <a:endParaRPr kumimoji="0" lang="ja-JP" altLang="ja-JP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8299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20A1B8-2185-0B62-A54B-27386778E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高齢者虐待とは何か（定義）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E5A2ECE-40A0-2FF3-B5F2-F971622F4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ja-JP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65</a:t>
            </a: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歳以上の高齢者に対して、尊厳を損なう行為や、その権利を侵害する行為を指します。加害者に悪意があるかどうかは問われず、意図せず行った行為であっても虐待に該当する場合があります。</a:t>
            </a: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ja-JP" altLang="en-US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FE80A4D-6D83-34FF-4521-34072D9EC41D}"/>
              </a:ext>
            </a:extLst>
          </p:cNvPr>
          <p:cNvSpPr txBox="1"/>
          <p:nvPr/>
        </p:nvSpPr>
        <p:spPr>
          <a:xfrm>
            <a:off x="838200" y="3297836"/>
            <a:ext cx="1077917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1.</a:t>
            </a:r>
            <a:r>
              <a:rPr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身体的虐待</a:t>
            </a:r>
            <a:b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暴力や不適切な身体拘束など、身体に苦痛や傷害を与える行為です。</a:t>
            </a:r>
          </a:p>
          <a:p>
            <a:r>
              <a:rPr lang="en-US" altLang="ja-JP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2.</a:t>
            </a:r>
            <a:r>
              <a:rPr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心理的虐待</a:t>
            </a:r>
            <a:b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怒鳴る、無視する、威圧的な言動など、精神的苦痛を与える行為です。</a:t>
            </a:r>
          </a:p>
          <a:p>
            <a:r>
              <a:rPr lang="en-US" altLang="ja-JP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3.</a:t>
            </a:r>
            <a:r>
              <a:rPr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介護放棄・介護拒否（ネグレクト）</a:t>
            </a:r>
            <a:b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必要な介護や世話を行わず、生活環境や健康状態を悪化させる行為です。</a:t>
            </a:r>
          </a:p>
          <a:p>
            <a:r>
              <a:rPr lang="en-US" altLang="ja-JP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4.</a:t>
            </a:r>
            <a:r>
              <a:rPr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経済的虐待</a:t>
            </a:r>
            <a:b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本人の財産や金銭を不当に使用・制限する行為です。</a:t>
            </a:r>
          </a:p>
          <a:p>
            <a:r>
              <a:rPr lang="en-US" altLang="ja-JP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5.</a:t>
            </a:r>
            <a:r>
              <a:rPr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性的虐待</a:t>
            </a:r>
            <a:b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本人の意思に反した性的な行為や、それに類する行為です。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46975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3B7444-277C-1F2A-C29D-D3237A701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現場で起こりやすい“グレーゾーン”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5431B2E-405E-AEB6-6DFA-1764D52C7B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887512" y="1870583"/>
            <a:ext cx="818685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「早くしてください！」と強い口調になる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説明せずに車椅子を動かす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本人の訴えを「いつものこと」で流す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65A21D5-EDAA-2D8E-CBA4-2EB9FAD6F766}"/>
              </a:ext>
            </a:extLst>
          </p:cNvPr>
          <p:cNvSpPr txBox="1"/>
          <p:nvPr/>
        </p:nvSpPr>
        <p:spPr>
          <a:xfrm>
            <a:off x="1543987" y="4107305"/>
            <a:ext cx="9248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虐待は「突然」ではなく、「積み重ね」で起こる</a:t>
            </a:r>
            <a:endParaRPr kumimoji="1" lang="ja-JP" altLang="en-US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9370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F8B3F0-1D39-651E-319D-29173F937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職員のストレスと虐待の関係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1E6BCF9-1C19-E4FC-C609-7DC575D01A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108468"/>
            <a:ext cx="9417963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疲労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焦り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責任感の強さ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完璧主義</a:t>
            </a:r>
            <a:endParaRPr kumimoji="0" lang="en-US" altLang="ja-JP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ja-JP" sz="4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ja-JP" altLang="en-US" sz="4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「虐待防止＝職員を守ることでもある」</a:t>
            </a:r>
            <a:endParaRPr kumimoji="0" lang="ja-JP" altLang="ja-JP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42220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A93134-6E29-24D8-E9D8-86AFDFC70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虐待を防ぐ“気づきの視点”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498805-E1F2-BD76-226D-87BF70ECD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チェック例</a:t>
            </a:r>
            <a:endParaRPr lang="en-US" altLang="ja-JP" sz="3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endParaRPr lang="ja-JP" altLang="en-US" sz="3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3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その声かけ、家族にしても同じか？</a:t>
            </a:r>
          </a:p>
          <a:p>
            <a:r>
              <a:rPr lang="ja-JP" altLang="en-US" sz="3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ご利用者様の選択肢は残しているか？</a:t>
            </a:r>
          </a:p>
          <a:p>
            <a:r>
              <a:rPr lang="ja-JP" altLang="en-US" sz="3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「自分の都合」になっていないか？</a:t>
            </a:r>
          </a:p>
          <a:p>
            <a:endParaRPr kumimoji="1" lang="ja-JP" altLang="en-US" sz="3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0125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534F11-5D9D-37DD-013C-89B1C9DF0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委員会・施設としての取り組み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B4B8F1F-6720-6A32-4755-646D311E97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917492" y="2314662"/>
            <a:ext cx="6878806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虐待防止委員会の役割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気づいた時の相談ルート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一人で抱え込まなくていいこと</a:t>
            </a:r>
          </a:p>
        </p:txBody>
      </p:sp>
    </p:spTree>
    <p:extLst>
      <p:ext uri="{BB962C8B-B14F-4D97-AF65-F5344CB8AC3E}">
        <p14:creationId xmlns:p14="http://schemas.microsoft.com/office/powerpoint/2010/main" val="2084585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484</Words>
  <Application>Microsoft Office PowerPoint</Application>
  <PresentationFormat>ワイド画面</PresentationFormat>
  <Paragraphs>53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BIZ UDゴシック</vt:lpstr>
      <vt:lpstr>游ゴシック</vt:lpstr>
      <vt:lpstr>游ゴシック Light</vt:lpstr>
      <vt:lpstr>Arial</vt:lpstr>
      <vt:lpstr>Office テーマ</vt:lpstr>
      <vt:lpstr>高齢者虐待防止委員会 </vt:lpstr>
      <vt:lpstr>委員会の設置</vt:lpstr>
      <vt:lpstr>「無意識の関わりが虐待になることもある」</vt:lpstr>
      <vt:lpstr>なぜ今、虐待防止が必要か</vt:lpstr>
      <vt:lpstr>高齢者虐待とは何か（定義）</vt:lpstr>
      <vt:lpstr>現場で起こりやすい“グレーゾーン”</vt:lpstr>
      <vt:lpstr>職員のストレスと虐待の関係</vt:lpstr>
      <vt:lpstr>虐待を防ぐ“気づきの視点”</vt:lpstr>
      <vt:lpstr>委員会・施設としての取り組み</vt:lpstr>
      <vt:lpstr>今日からできる小さな行動</vt:lpstr>
      <vt:lpstr>まとめ・メッセージ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順一 城田</dc:creator>
  <cp:lastModifiedBy>順一 城田</cp:lastModifiedBy>
  <cp:revision>2</cp:revision>
  <dcterms:created xsi:type="dcterms:W3CDTF">2026-01-21T05:35:54Z</dcterms:created>
  <dcterms:modified xsi:type="dcterms:W3CDTF">2026-01-21T05:42:22Z</dcterms:modified>
</cp:coreProperties>
</file>